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6487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717032"/>
            <a:ext cx="635317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62112"/>
            <a:ext cx="116205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43" y="533882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4305" y="533882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43175"/>
            <a:ext cx="116300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5538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85875"/>
            <a:ext cx="11049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500" y="2276872"/>
            <a:ext cx="746871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500" y="4036224"/>
            <a:ext cx="1150116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034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90687"/>
            <a:ext cx="11601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892252"/>
            <a:ext cx="45243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4077072"/>
            <a:ext cx="213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66987"/>
            <a:ext cx="115538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6896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94397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0785" y="484679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8024" y="5726471"/>
            <a:ext cx="1416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360" y="5726471"/>
            <a:ext cx="9367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284984"/>
            <a:ext cx="46101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6681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14550"/>
            <a:ext cx="10963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68960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790" y="4018084"/>
            <a:ext cx="4278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5189"/>
            <a:ext cx="116681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8760"/>
            <a:ext cx="10522248" cy="2385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72" y="3613132"/>
            <a:ext cx="9127844" cy="31282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572" y="3007908"/>
            <a:ext cx="5599452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5742" y="3007908"/>
            <a:ext cx="4164754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422" y="3717032"/>
            <a:ext cx="7998865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422" y="4520076"/>
            <a:ext cx="7998865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422" y="5362468"/>
            <a:ext cx="9367018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9422" y="6149547"/>
            <a:ext cx="9367018" cy="49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0331"/>
            <a:ext cx="116300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68761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595562"/>
            <a:ext cx="108108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66008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11066"/>
            <a:ext cx="7056784" cy="200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53530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3773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75281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3754"/>
            <a:ext cx="117919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35"/>
            <a:ext cx="11706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19262"/>
            <a:ext cx="117538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71926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6746" y="4393014"/>
            <a:ext cx="26193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90712"/>
            <a:ext cx="116871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428998"/>
            <a:ext cx="1512168" cy="1296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556" y="3948636"/>
            <a:ext cx="37782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5400"/>
            <a:ext cx="117157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6728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097735"/>
            <a:ext cx="84867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84308"/>
            <a:ext cx="4876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911123"/>
            <a:ext cx="3591247" cy="2830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84" y="1340768"/>
            <a:ext cx="116967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2990" y="2276872"/>
            <a:ext cx="1593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276872"/>
            <a:ext cx="10330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553" y="3133398"/>
            <a:ext cx="10330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5455" y="3140968"/>
            <a:ext cx="14684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0457" y="3140968"/>
            <a:ext cx="14684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503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184" y="1268760"/>
            <a:ext cx="5800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00300"/>
            <a:ext cx="116776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2025-12-17T10:42:45Z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